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B76A45F-8723-E468-AAD7-D77595C24A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83171B1-BEE2-1558-DF8C-54EA0C25A7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72EBF27-F152-320C-5561-F73990C42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4F93-A96C-4116-ABD6-0EC1FC7E967B}" type="datetimeFigureOut">
              <a:rPr lang="fi-FI" smtClean="0"/>
              <a:t>7.7.2024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2B46E74-484E-4E8E-33CD-09A7CBE55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986739A-3884-C769-A60D-1714F12C4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1661C-6B11-4189-A2FA-982D2A02E6B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9916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0F0472-A6E3-E161-771E-6CA4C6662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4786D77-45E1-C39E-80B3-96EED9FAA0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485AF07-D289-6363-D275-4974273BD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4F93-A96C-4116-ABD6-0EC1FC7E967B}" type="datetimeFigureOut">
              <a:rPr lang="fi-FI" smtClean="0"/>
              <a:t>7.7.2024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E611FF7-1D70-4F93-59F5-77D6D860B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69F9994-CA64-E4D1-F493-0DDF27278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1661C-6B11-4189-A2FA-982D2A02E6B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642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F0FD465-6AB0-D4BB-E5FE-DE09C1B572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71D253F-CFF4-7E43-ADF7-D22CD68EC5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AAFF0E6-A9A6-2CB3-424F-599911D3F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4F93-A96C-4116-ABD6-0EC1FC7E967B}" type="datetimeFigureOut">
              <a:rPr lang="fi-FI" smtClean="0"/>
              <a:t>7.7.2024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773B784-1F48-0AC7-71F7-1958D2B36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65F6E5C-2EB3-65B6-8EB2-9269E8288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1661C-6B11-4189-A2FA-982D2A02E6B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0181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FAA2CD1-8D67-E5A0-CC95-5B5788D8C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F782F9F-1D65-7B40-0EE6-A4276B0E7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87A413E-C8AB-3CC0-C580-141667382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4F93-A96C-4116-ABD6-0EC1FC7E967B}" type="datetimeFigureOut">
              <a:rPr lang="fi-FI" smtClean="0"/>
              <a:t>7.7.2024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B26D416-20E5-23F2-A900-2055571DB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2818ABF-D592-59B5-07E3-66D5895F6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1661C-6B11-4189-A2FA-982D2A02E6B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7082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36F07D-F47B-57B2-C5E2-CAAF10A80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D2CAEBF-3205-75F2-F853-8B6A0204E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404EDCB-7B06-D824-E232-E0A6CA13B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4F93-A96C-4116-ABD6-0EC1FC7E967B}" type="datetimeFigureOut">
              <a:rPr lang="fi-FI" smtClean="0"/>
              <a:t>7.7.2024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E5C811D-B36B-CEA9-4854-736BDF388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9532A77-70B7-CBDE-FAD8-9EB1742BE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1661C-6B11-4189-A2FA-982D2A02E6B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5170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4FA7F98-C100-70F2-23E0-F83234841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150A25A-333B-FB24-0D6A-D7D1F1274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BCF3BE8-5756-8642-32DD-3321BA505D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5F7A0A3-CFA3-F998-8428-8AD4C7BCB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4F93-A96C-4116-ABD6-0EC1FC7E967B}" type="datetimeFigureOut">
              <a:rPr lang="fi-FI" smtClean="0"/>
              <a:t>7.7.2024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872D4C2-6F03-89D1-5C77-9926B966F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996F8B7-CB47-5990-33CB-BADB14CD8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1661C-6B11-4189-A2FA-982D2A02E6B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6373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704A27-4694-0850-C8D9-3ADA0F254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0A63458-F943-589B-AD27-AE8A3021AF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C075C6B-BC37-5B8D-403A-4D4EFD64DB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4F0B0E31-DD85-A813-1877-80F73644A8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EE277EB9-9361-7C24-527C-1B9F3BB4B9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62D14128-94A3-93DB-848E-D0DF72F77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4F93-A96C-4116-ABD6-0EC1FC7E967B}" type="datetimeFigureOut">
              <a:rPr lang="fi-FI" smtClean="0"/>
              <a:t>7.7.2024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5AE53CE-974B-F0D8-9EB1-0AE1F7FB7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6F18697-FA94-B7B6-E1E8-E0A14F69B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1661C-6B11-4189-A2FA-982D2A02E6B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9418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7C115A-D03C-8995-E484-D30E93977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27F71C3-D06D-F593-992C-9C9E28504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4F93-A96C-4116-ABD6-0EC1FC7E967B}" type="datetimeFigureOut">
              <a:rPr lang="fi-FI" smtClean="0"/>
              <a:t>7.7.2024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7774F32-C0BF-2B97-E6D7-A0F37232E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9ADF000-4DB8-067A-022D-DE19701D7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1661C-6B11-4189-A2FA-982D2A02E6B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4512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0880318E-951E-83AD-5D0E-C86765EEA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4F93-A96C-4116-ABD6-0EC1FC7E967B}" type="datetimeFigureOut">
              <a:rPr lang="fi-FI" smtClean="0"/>
              <a:t>7.7.2024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CE00C5A3-EE0A-F523-0688-9BA9ECF1C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97DEABF-9306-799C-7D6F-8709E2A7E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1661C-6B11-4189-A2FA-982D2A02E6B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691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26AE91-8A10-FD6F-7A9E-9F83A8772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19F0C3A-9B5E-339C-04E9-3880A755E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FFFE699-917D-1B13-5485-00ED8E473B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5A509B5-2929-AF1F-3C1B-7A6100E9A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4F93-A96C-4116-ABD6-0EC1FC7E967B}" type="datetimeFigureOut">
              <a:rPr lang="fi-FI" smtClean="0"/>
              <a:t>7.7.2024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36DB238-4946-4E37-F4E2-AE83B286A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DE7A594-131C-BC64-8327-A7EB87DA3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1661C-6B11-4189-A2FA-982D2A02E6B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7444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B6C41CF-9E94-68C0-D1C6-77DCCA7E6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7FFF0C9-52D5-1EDC-FAD6-623ADD409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32AA670-E067-31F9-9074-662923C11E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5922776-AAA1-35A9-2381-9CF9923EF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4F93-A96C-4116-ABD6-0EC1FC7E967B}" type="datetimeFigureOut">
              <a:rPr lang="fi-FI" smtClean="0"/>
              <a:t>7.7.2024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A6E2FAD-19EE-85C6-07F1-4A7BB9970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1CE97BB-3525-2CEC-F7F1-FDEF98273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1661C-6B11-4189-A2FA-982D2A02E6B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608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5CE5C3F9-23E4-FA48-3A3A-B86E1E99A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4190C48-5CE1-9F06-38AF-B913427AB1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EEF1259-26ED-371C-C8AA-6F0A19A9C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514F93-A96C-4116-ABD6-0EC1FC7E967B}" type="datetimeFigureOut">
              <a:rPr lang="fi-FI" smtClean="0"/>
              <a:t>7.7.2024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3428F76-3EA6-FED6-6B23-79E4A9B2AB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5BE9C06-DCC3-34E8-9822-A2F67DEC4B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D1661C-6B11-4189-A2FA-982D2A02E6B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530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631A35-ED66-FCBF-26A9-533DA315EC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GENI sukuohjelmisto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13BD34E-7A09-9DB2-433B-251041E520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Toimii verkossa</a:t>
            </a:r>
          </a:p>
          <a:p>
            <a:r>
              <a:rPr lang="fi-FI" dirty="0"/>
              <a:t>Yleinen</a:t>
            </a:r>
          </a:p>
          <a:p>
            <a:r>
              <a:rPr lang="fi-FI" dirty="0"/>
              <a:t>Yhteinen</a:t>
            </a:r>
          </a:p>
        </p:txBody>
      </p:sp>
    </p:spTree>
    <p:extLst>
      <p:ext uri="{BB962C8B-B14F-4D97-AF65-F5344CB8AC3E}">
        <p14:creationId xmlns:p14="http://schemas.microsoft.com/office/powerpoint/2010/main" val="1472458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A3D5FFA-809B-1A29-F6BC-C09D99F91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1. Yksi yhteinen iso </a:t>
            </a:r>
            <a:r>
              <a:rPr lang="fi-FI" dirty="0" err="1"/>
              <a:t>Geni</a:t>
            </a:r>
            <a:r>
              <a:rPr lang="fi-FI" dirty="0"/>
              <a:t>-puu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55448B7-A501-AC7A-C8FB-9F42656EC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Kunkin aloittaessa itsestään alkaa uusi pieni sukupuu. Se kohtaa jossain vaiheessa toisen sukupuun henkilön eli profiilin. Samasta henkilöstä voi olla jo monta profiilia.</a:t>
            </a:r>
          </a:p>
          <a:p>
            <a:r>
              <a:rPr lang="fi-FI" dirty="0"/>
              <a:t>samaa henkilöä koskevat profiilit ehdotetaan yhdistettäväksi ja yhdistetään ennemmin tai myöhemmin</a:t>
            </a:r>
          </a:p>
          <a:p>
            <a:r>
              <a:rPr lang="fi-FI" dirty="0"/>
              <a:t>lopulta lähes kaikki henkilöt </a:t>
            </a:r>
            <a:r>
              <a:rPr lang="fi-FI" dirty="0" err="1"/>
              <a:t>Genissä</a:t>
            </a:r>
            <a:r>
              <a:rPr lang="fi-FI" dirty="0"/>
              <a:t> liittyvät toisiinsa, vaikkakin monien mutkien kautta</a:t>
            </a:r>
          </a:p>
        </p:txBody>
      </p:sp>
    </p:spTree>
    <p:extLst>
      <p:ext uri="{BB962C8B-B14F-4D97-AF65-F5344CB8AC3E}">
        <p14:creationId xmlns:p14="http://schemas.microsoft.com/office/powerpoint/2010/main" val="1333899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DC6DE3E-8970-461B-C76F-9D9A679C3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2. GENI ja muut sukuohjelmistot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E9B77D0-15B4-2893-6B8E-5EDD55B33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Sukuohjelmistoja on tarjolla markkinoilla hyvin monia (valinnan vaikeus!)</a:t>
            </a:r>
          </a:p>
          <a:p>
            <a:r>
              <a:rPr lang="fi-FI" dirty="0"/>
              <a:t>Ohjelmia laajalla skaalalla: omalla tietokoneella tai verkossa palveluna käytettäviä</a:t>
            </a:r>
          </a:p>
          <a:p>
            <a:r>
              <a:rPr lang="fi-FI" dirty="0"/>
              <a:t>Hinnat: ilmainen (muutamia), kertamaksu ja/tai monimutkainen hinnoittelu</a:t>
            </a:r>
          </a:p>
          <a:p>
            <a:r>
              <a:rPr lang="fi-FI" dirty="0"/>
              <a:t>GENI on hyvin monipuolinen ja kehittynyt verkko-ohjelmisto</a:t>
            </a:r>
          </a:p>
          <a:p>
            <a:r>
              <a:rPr lang="fi-FI" dirty="0" err="1"/>
              <a:t>GENIn</a:t>
            </a:r>
            <a:r>
              <a:rPr lang="fi-FI" dirty="0"/>
              <a:t> voi aloittaa ilmaisena, mutta "enemmän" haluava joutuu maksamaan hinnaston mukaan (ale-tarjouksia tulee myös)</a:t>
            </a:r>
          </a:p>
        </p:txBody>
      </p:sp>
    </p:spTree>
    <p:extLst>
      <p:ext uri="{BB962C8B-B14F-4D97-AF65-F5344CB8AC3E}">
        <p14:creationId xmlns:p14="http://schemas.microsoft.com/office/powerpoint/2010/main" val="310316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CC42D9-AF79-C195-EE7D-F937D1C76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3. </a:t>
            </a:r>
            <a:r>
              <a:rPr lang="fi-FI" dirty="0" err="1"/>
              <a:t>GENI:n</a:t>
            </a:r>
            <a:r>
              <a:rPr lang="fi-FI" dirty="0"/>
              <a:t> yleiset piirteet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373EFA3-C7AD-3992-CE9D-4A32DF884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GENI ON maailmanlaajuinen sukupuu verkko-ohjelmisto</a:t>
            </a:r>
          </a:p>
          <a:p>
            <a:r>
              <a:rPr lang="fi-FI" dirty="0"/>
              <a:t>GENI EI OLE parhaimmillaan laajan henkilökohtaisen sukupuun rakentamiseen ja ylläpitämiseen, mutta hyvä apu</a:t>
            </a:r>
          </a:p>
          <a:p>
            <a:r>
              <a:rPr lang="fi-FI" dirty="0"/>
              <a:t>Tukena ovat alueelliset vapaaehtoiset aktiiviharrastajat</a:t>
            </a:r>
          </a:p>
          <a:p>
            <a:r>
              <a:rPr lang="fi-FI" dirty="0"/>
              <a:t>Suomessa on harrastajien/tutkijoitten perustamia projekteja, joilta on saatavilla ohjeistus:</a:t>
            </a:r>
          </a:p>
          <a:p>
            <a:r>
              <a:rPr lang="fi-FI" dirty="0"/>
              <a:t>  www.ysj.fi/geni-ohjeet/</a:t>
            </a:r>
          </a:p>
          <a:p>
            <a:r>
              <a:rPr lang="fi-FI" dirty="0" err="1"/>
              <a:t>GENIn</a:t>
            </a:r>
            <a:r>
              <a:rPr lang="fi-FI" dirty="0"/>
              <a:t> käyttäjät ovat erittäin kirjava joukko, vasta-alkajista todellisiin asiantuntijoihin</a:t>
            </a:r>
          </a:p>
        </p:txBody>
      </p:sp>
    </p:spTree>
    <p:extLst>
      <p:ext uri="{BB962C8B-B14F-4D97-AF65-F5344CB8AC3E}">
        <p14:creationId xmlns:p14="http://schemas.microsoft.com/office/powerpoint/2010/main" val="3911110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9A3BF9-3DE1-DAA6-433D-559F731ED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4. </a:t>
            </a:r>
            <a:r>
              <a:rPr lang="fi-FI" dirty="0" err="1"/>
              <a:t>GENIn</a:t>
            </a:r>
            <a:r>
              <a:rPr lang="fi-FI" dirty="0"/>
              <a:t> käyttöönotto (1/3)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CCA4FD5-92F3-DEAD-E33E-C6853ED6E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Suomenkieliset ohjeet 'Yhteiset sukujuuret' projektissa:</a:t>
            </a:r>
          </a:p>
          <a:p>
            <a:r>
              <a:rPr lang="fi-FI" dirty="0"/>
              <a:t>https://www.ysj.fi/geni-ohjeet/</a:t>
            </a:r>
          </a:p>
          <a:p>
            <a:r>
              <a:rPr lang="fi-FI" dirty="0" err="1"/>
              <a:t>GENIä</a:t>
            </a:r>
            <a:r>
              <a:rPr lang="fi-FI" dirty="0"/>
              <a:t> voi käyttää hakuihin ilman tunnuksia osoitteesta: www.geni.com</a:t>
            </a:r>
          </a:p>
          <a:p>
            <a:r>
              <a:rPr lang="fi-FI" dirty="0"/>
              <a:t>Oman sukupuun rakentamisen aloitus tapahtuu rekisteröitymällä</a:t>
            </a:r>
          </a:p>
          <a:p>
            <a:r>
              <a:rPr lang="fi-FI" dirty="0"/>
              <a:t>Rekisteröityjä luo itselleen käyttäjätunnuksen ja salasanan (sekä hyväksyy viestistä)</a:t>
            </a:r>
          </a:p>
          <a:p>
            <a:r>
              <a:rPr lang="fi-FI" dirty="0"/>
              <a:t>Vanhemmat ja muut lähisukulaiset lisätään sukupuuhun 1 henkilö kerralla (=profiili)</a:t>
            </a:r>
          </a:p>
          <a:p>
            <a:r>
              <a:rPr lang="fi-FI" dirty="0"/>
              <a:t>Elossa olevalta on kysyttävä lupa, mikäli hänen tietojaan lisätään profiiliin</a:t>
            </a:r>
          </a:p>
          <a:p>
            <a:r>
              <a:rPr lang="fi-FI" dirty="0"/>
              <a:t>Alkuvaiheessa omaa sukupuuta kannattaa laittaa 2-4 sukupolvea, ei enempää, on edettävä asteittain lisäyksiä odottaen</a:t>
            </a:r>
          </a:p>
        </p:txBody>
      </p:sp>
    </p:spTree>
    <p:extLst>
      <p:ext uri="{BB962C8B-B14F-4D97-AF65-F5344CB8AC3E}">
        <p14:creationId xmlns:p14="http://schemas.microsoft.com/office/powerpoint/2010/main" val="1346121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774B4BA-FCF8-BBDA-85FD-47E74005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Jatkuu - </a:t>
            </a:r>
            <a:r>
              <a:rPr lang="fi-FI" dirty="0" err="1"/>
              <a:t>GENIn</a:t>
            </a:r>
            <a:r>
              <a:rPr lang="fi-FI" dirty="0"/>
              <a:t> käyttöönotto (2/3)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FA98425-32E6-5B22-41B4-1E46305E6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Mikäli uudelle profiilille </a:t>
            </a:r>
            <a:r>
              <a:rPr lang="fi-FI" dirty="0" err="1"/>
              <a:t>GENIssä</a:t>
            </a:r>
            <a:r>
              <a:rPr lang="fi-FI" dirty="0"/>
              <a:t> on jo muun käyttäjän laittamana saman henkilö, nämä profiilit yhdistetään samaksi yhteistyössä</a:t>
            </a:r>
          </a:p>
          <a:p>
            <a:r>
              <a:rPr lang="fi-FI" dirty="0"/>
              <a:t>Sukupuun laajentamista ehdotetaan automaattisesti. Liittäminen tapahtuu hyväksymällä</a:t>
            </a:r>
          </a:p>
          <a:p>
            <a:r>
              <a:rPr lang="fi-FI" dirty="0"/>
              <a:t>Mikäli hyväksyy sukupuun laajentamisen, se voi johtaa maksuihin, kun profiilien määrä ylittää tietyt rajat</a:t>
            </a:r>
          </a:p>
          <a:p>
            <a:r>
              <a:rPr lang="fi-FI" dirty="0"/>
              <a:t>"Maksullinen" käyttäjätunnus voi pysyä myös ilmaisena, jos ei kaipaa sukupuun laajaa selaamista</a:t>
            </a:r>
          </a:p>
          <a:p>
            <a:r>
              <a:rPr lang="fi-FI" dirty="0"/>
              <a:t>Käyttäjätunnuksen rekisteröinnin voi tehdä niin, että on valmius maksusuorituksiin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85057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6111040-BAD9-A8BA-2B03-B0367F15A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Jatkuu - </a:t>
            </a:r>
            <a:r>
              <a:rPr lang="fi-FI" dirty="0" err="1"/>
              <a:t>GENIn</a:t>
            </a:r>
            <a:r>
              <a:rPr lang="fi-FI" dirty="0"/>
              <a:t> käyttöönotto (3/3)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B55885F-F2A1-ADC4-9E8F-2BBDE701A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Rekisteröinnissä voi antaa luottokorttinsa tiedot 1 kk:n maksutonta koeaikaa varten</a:t>
            </a:r>
          </a:p>
          <a:p>
            <a:r>
              <a:rPr lang="fi-FI" dirty="0"/>
              <a:t>Kokeilun aikana saa laajat oikeudet, jolloin voi tutustua </a:t>
            </a:r>
            <a:r>
              <a:rPr lang="fi-FI" dirty="0" err="1"/>
              <a:t>GENIin</a:t>
            </a:r>
            <a:r>
              <a:rPr lang="fi-FI" dirty="0"/>
              <a:t> paremmin. Perumalla tilauksen heti ei joudu maksaman kausimaksua vuodesta</a:t>
            </a:r>
          </a:p>
          <a:p>
            <a:r>
              <a:rPr lang="fi-FI" dirty="0"/>
              <a:t>Käyttäjän luottotiedot </a:t>
            </a:r>
            <a:r>
              <a:rPr lang="fi-FI" dirty="0" err="1"/>
              <a:t>GENIssä</a:t>
            </a:r>
            <a:r>
              <a:rPr lang="fi-FI" dirty="0"/>
              <a:t> ovat perumisen jälkeen edelleen voimassa. Maksulliseen palveluun on helppo palata halutessaan</a:t>
            </a:r>
          </a:p>
          <a:p>
            <a:r>
              <a:rPr lang="fi-FI" dirty="0" err="1"/>
              <a:t>GENIn</a:t>
            </a:r>
            <a:r>
              <a:rPr lang="fi-FI" dirty="0"/>
              <a:t> yksittäisiä profiileja voi aina tarkastella ilmaiseksi, kunhan tietää hakea oikean profiilin</a:t>
            </a:r>
          </a:p>
          <a:p>
            <a:r>
              <a:rPr lang="fi-FI" dirty="0"/>
              <a:t>Laajan sukupuun tarkastelussa on varauduttava maksuihin. Kieltäytyessä tulosta ei näytetä</a:t>
            </a:r>
          </a:p>
        </p:txBody>
      </p:sp>
    </p:spTree>
    <p:extLst>
      <p:ext uri="{BB962C8B-B14F-4D97-AF65-F5344CB8AC3E}">
        <p14:creationId xmlns:p14="http://schemas.microsoft.com/office/powerpoint/2010/main" val="1255166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432</Words>
  <Application>Microsoft Office PowerPoint</Application>
  <PresentationFormat>Laajakuva</PresentationFormat>
  <Paragraphs>42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Office-teema</vt:lpstr>
      <vt:lpstr>GENI sukuohjelmisto</vt:lpstr>
      <vt:lpstr>1. Yksi yhteinen iso Geni-puu</vt:lpstr>
      <vt:lpstr>2. GENI ja muut sukuohjelmistot</vt:lpstr>
      <vt:lpstr>3. GENI:n yleiset piirteet</vt:lpstr>
      <vt:lpstr>4. GENIn käyttöönotto (1/3)</vt:lpstr>
      <vt:lpstr>Jatkuu - GENIn käyttöönotto (2/3)</vt:lpstr>
      <vt:lpstr>Jatkuu - GENIn käyttöönotto (3/3)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Pentti Muona</dc:creator>
  <cp:lastModifiedBy>Pentti Muona</cp:lastModifiedBy>
  <cp:revision>9</cp:revision>
  <dcterms:created xsi:type="dcterms:W3CDTF">2024-07-07T08:43:58Z</dcterms:created>
  <dcterms:modified xsi:type="dcterms:W3CDTF">2024-07-07T20:21:30Z</dcterms:modified>
</cp:coreProperties>
</file>